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solidFill>
            <a:srgbClr val="C00000"/>
          </a:soli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all" spc="0" normalizeH="0" baseline="0" noProof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64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09B-C99F-4B14-81C2-55F139988B4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D0C4-00D4-4A15-8A07-D602A08F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0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solidFill>
            <a:srgbClr val="CC3333"/>
          </a:soli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92" y="5619404"/>
            <a:ext cx="688904" cy="10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2"/>
            <a:ext cx="12030075" cy="6858001"/>
            <a:chOff x="-14288" y="0"/>
            <a:chExt cx="12030075" cy="6858001"/>
          </a:xfrm>
          <a:solidFill>
            <a:srgbClr val="CC3333"/>
          </a:soli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50875" cy="1730375"/>
              <a:chOff x="11364912" y="0"/>
              <a:chExt cx="650875" cy="1730375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E09B-C99F-4B14-81C2-55F139988B4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D0C4-00D4-4A15-8A07-D602A08F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F85BC-9A99-466F-89E8-DBE1151B9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9" y="1128537"/>
            <a:ext cx="4571429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10885896" cy="1478570"/>
          </a:xfrm>
        </p:spPr>
        <p:txBody>
          <a:bodyPr>
            <a:normAutofit/>
          </a:bodyPr>
          <a:lstStyle/>
          <a:p>
            <a:r>
              <a:rPr lang="en-US" sz="3400" b="1" cap="none" dirty="0"/>
              <a:t>Objective: </a:t>
            </a:r>
            <a:r>
              <a:rPr lang="en-US" sz="3400" cap="none" dirty="0"/>
              <a:t>Create a Mars Habitat for the First Mars Crew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4" y="2063371"/>
            <a:ext cx="4878389" cy="4233734"/>
          </a:xfrm>
        </p:spPr>
        <p:txBody>
          <a:bodyPr>
            <a:normAutofit fontScale="92500"/>
          </a:bodyPr>
          <a:lstStyle/>
          <a:p>
            <a:r>
              <a:rPr lang="en-US" dirty="0"/>
              <a:t>When the first human crew goes to Mars, they will be staying for at least several years. The travel alone takes six months!</a:t>
            </a:r>
          </a:p>
          <a:p>
            <a:r>
              <a:rPr lang="en-US" dirty="0"/>
              <a:t>They will need a habitat that can sustain them for long periods of time. </a:t>
            </a:r>
          </a:p>
          <a:p>
            <a:r>
              <a:rPr lang="en-US" dirty="0"/>
              <a:t>You will be designing that base. Your team will create a model and a blueprint. </a:t>
            </a:r>
          </a:p>
        </p:txBody>
      </p:sp>
      <p:pic>
        <p:nvPicPr>
          <p:cNvPr id="2050" name="Picture 2" descr="Image result for mars habit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90" y="2529348"/>
            <a:ext cx="5380098" cy="27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9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85" y="410373"/>
            <a:ext cx="9905999" cy="1478570"/>
          </a:xfrm>
        </p:spPr>
        <p:txBody>
          <a:bodyPr>
            <a:normAutofit/>
          </a:bodyPr>
          <a:lstStyle/>
          <a:p>
            <a:r>
              <a:rPr lang="en-US" sz="2800" b="1" cap="none" dirty="0"/>
              <a:t>Example Habitats</a:t>
            </a:r>
          </a:p>
        </p:txBody>
      </p:sp>
      <p:pic>
        <p:nvPicPr>
          <p:cNvPr id="1026" name="Picture 2" descr="Image result for mars 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52" y="137748"/>
            <a:ext cx="5867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s habi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9" y="3622493"/>
            <a:ext cx="5667008" cy="23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rs habitat bluep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2" y="1888943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ars habitat blue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39" y="3730934"/>
            <a:ext cx="4258160" cy="24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 order for a crew to be able to live on the base, there are specific components that all habitats must have. </a:t>
            </a:r>
          </a:p>
          <a:p>
            <a:r>
              <a:rPr lang="en-US" sz="2200" dirty="0"/>
              <a:t>You will be reading research briefs to determine those components. </a:t>
            </a:r>
          </a:p>
          <a:p>
            <a:r>
              <a:rPr lang="en-US" sz="2200" dirty="0"/>
              <a:t>One member of each team will read and take notes on your MARS HABITAT RESEARCH sheet.</a:t>
            </a:r>
          </a:p>
          <a:p>
            <a:r>
              <a:rPr lang="en-US" sz="2200" dirty="0"/>
              <a:t>When time is up, return to your team. Share your information and complete your research sheet.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512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4" y="1845040"/>
            <a:ext cx="9905999" cy="4274406"/>
          </a:xfrm>
        </p:spPr>
        <p:txBody>
          <a:bodyPr>
            <a:normAutofit/>
          </a:bodyPr>
          <a:lstStyle/>
          <a:p>
            <a:r>
              <a:rPr lang="en-US" sz="2200" dirty="0"/>
              <a:t>Sleeping Quarters</a:t>
            </a:r>
          </a:p>
          <a:p>
            <a:r>
              <a:rPr lang="en-US" sz="2200" dirty="0"/>
              <a:t>Restroom</a:t>
            </a:r>
          </a:p>
          <a:p>
            <a:r>
              <a:rPr lang="en-US" sz="2200" dirty="0"/>
              <a:t>Exercise Room</a:t>
            </a:r>
          </a:p>
          <a:p>
            <a:r>
              <a:rPr lang="en-US" sz="2200" dirty="0"/>
              <a:t>Radiation Shielding</a:t>
            </a:r>
          </a:p>
          <a:p>
            <a:r>
              <a:rPr lang="en-US" sz="2200" dirty="0"/>
              <a:t>Food/water</a:t>
            </a:r>
          </a:p>
          <a:p>
            <a:r>
              <a:rPr lang="en-US" sz="2200" dirty="0"/>
              <a:t>Entertainment</a:t>
            </a:r>
          </a:p>
          <a:p>
            <a:r>
              <a:rPr lang="en-US" sz="2200" dirty="0"/>
              <a:t>1-2 examples of ISRU (in situ resource utilization)</a:t>
            </a:r>
          </a:p>
          <a:p>
            <a:r>
              <a:rPr lang="en-US" sz="2200" dirty="0"/>
              <a:t>Anything else your team thinks is necessary for the crew. Be creative!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Mars Habitat Criteria</a:t>
            </a:r>
          </a:p>
        </p:txBody>
      </p:sp>
    </p:spTree>
    <p:extLst>
      <p:ext uri="{BB962C8B-B14F-4D97-AF65-F5344CB8AC3E}">
        <p14:creationId xmlns:p14="http://schemas.microsoft.com/office/powerpoint/2010/main" val="30547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You have 30 minutes to complete your objective.</a:t>
            </a:r>
          </a:p>
          <a:p>
            <a:r>
              <a:rPr lang="en-US" sz="2200" dirty="0"/>
              <a:t>Half of your team will be drawing a blueprint of the interior of the base on your tablet. </a:t>
            </a:r>
          </a:p>
          <a:p>
            <a:r>
              <a:rPr lang="en-US" sz="2200" dirty="0"/>
              <a:t>Half of your team will be using the 3D printing pens to design the exterior of the base. </a:t>
            </a:r>
          </a:p>
          <a:p>
            <a:r>
              <a:rPr lang="en-US" sz="2200" dirty="0"/>
              <a:t>After drawing/designing, you will have 5 minutes to present your design.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Habitat Design</a:t>
            </a:r>
          </a:p>
        </p:txBody>
      </p:sp>
    </p:spTree>
    <p:extLst>
      <p:ext uri="{BB962C8B-B14F-4D97-AF65-F5344CB8AC3E}">
        <p14:creationId xmlns:p14="http://schemas.microsoft.com/office/powerpoint/2010/main" val="417315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4" y="1821426"/>
            <a:ext cx="10214844" cy="45498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Tablets:</a:t>
            </a:r>
          </a:p>
          <a:p>
            <a:pPr lvl="1"/>
            <a:r>
              <a:rPr lang="en-US" sz="2600" dirty="0"/>
              <a:t>Use the ruler button to create straight lines. </a:t>
            </a:r>
          </a:p>
          <a:p>
            <a:pPr lvl="1"/>
            <a:r>
              <a:rPr lang="en-US" sz="2600" dirty="0"/>
              <a:t>Use the curved button to help with drawing circles or arcs. You can make them bigger or smaller.</a:t>
            </a:r>
          </a:p>
          <a:p>
            <a:pPr lvl="1"/>
            <a:r>
              <a:rPr lang="en-US" sz="2600" dirty="0"/>
              <a:t>To create mirror images, click on the symmetry button next to the curved button.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3d Printing Pens:</a:t>
            </a:r>
          </a:p>
          <a:p>
            <a:pPr lvl="1"/>
            <a:r>
              <a:rPr lang="en-US" sz="2600" dirty="0"/>
              <a:t>To heat up the pen – Press the down arrow. Wait until the light turns green. </a:t>
            </a:r>
          </a:p>
          <a:p>
            <a:pPr lvl="1"/>
            <a:r>
              <a:rPr lang="en-US" sz="2600" dirty="0"/>
              <a:t>To load a color – Press the down arrow while inserting the filament.</a:t>
            </a:r>
          </a:p>
          <a:p>
            <a:pPr lvl="1"/>
            <a:r>
              <a:rPr lang="en-US" sz="2600" dirty="0"/>
              <a:t>To change colors – Press the up arrow and gently pull on the filament. </a:t>
            </a:r>
          </a:p>
          <a:p>
            <a:pPr lvl="1"/>
            <a:r>
              <a:rPr lang="en-US" sz="2600" dirty="0"/>
              <a:t>The easiest way to create a 3D structure is to make walls and attach them together.</a:t>
            </a:r>
          </a:p>
          <a:p>
            <a:pPr lvl="1"/>
            <a:r>
              <a:rPr lang="en-US" sz="2600" dirty="0"/>
              <a:t>Be careful – the tip of the 3D printing pens is HOT.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Design Tips</a:t>
            </a:r>
          </a:p>
        </p:txBody>
      </p:sp>
    </p:spTree>
    <p:extLst>
      <p:ext uri="{BB962C8B-B14F-4D97-AF65-F5344CB8AC3E}">
        <p14:creationId xmlns:p14="http://schemas.microsoft.com/office/powerpoint/2010/main" val="3112974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 PPT THEME">
  <a:themeElements>
    <a:clrScheme name="Custom 2">
      <a:dk1>
        <a:srgbClr val="6A6A6A"/>
      </a:dk1>
      <a:lt1>
        <a:srgbClr val="FFFFFF"/>
      </a:lt1>
      <a:dk2>
        <a:srgbClr val="6A6A6A"/>
      </a:dk2>
      <a:lt2>
        <a:srgbClr val="6A6A6A"/>
      </a:lt2>
      <a:accent1>
        <a:srgbClr val="009DDC"/>
      </a:accent1>
      <a:accent2>
        <a:srgbClr val="99CCFF"/>
      </a:accent2>
      <a:accent3>
        <a:srgbClr val="FF6633"/>
      </a:accent3>
      <a:accent4>
        <a:srgbClr val="FF9966"/>
      </a:accent4>
      <a:accent5>
        <a:srgbClr val="CC3333"/>
      </a:accent5>
      <a:accent6>
        <a:srgbClr val="DDDDDD"/>
      </a:accent6>
      <a:hlink>
        <a:srgbClr val="009DDC"/>
      </a:hlink>
      <a:folHlink>
        <a:srgbClr val="009DDC"/>
      </a:folHlink>
    </a:clrScheme>
    <a:fontScheme name="Source Sans Pro - CC Brand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 PPT THEME" id="{BCA69A78-F043-4878-A43C-0251195C0E6A}" vid="{94C7DC6E-16EF-4B96-B87D-A2C62CF2A1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 PPT THEME</Template>
  <TotalTime>65</TotalTime>
  <Words>375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Source Sans Pro</vt:lpstr>
      <vt:lpstr>Trebuchet MS</vt:lpstr>
      <vt:lpstr>CC PPT THEME</vt:lpstr>
      <vt:lpstr>PowerPoint Presentation</vt:lpstr>
      <vt:lpstr>Objective: Create a Mars Habitat for the First Mars Crew</vt:lpstr>
      <vt:lpstr>Example Habitats</vt:lpstr>
      <vt:lpstr>Research</vt:lpstr>
      <vt:lpstr>Mars Habitat Criteria</vt:lpstr>
      <vt:lpstr>Habitat Design</vt:lpstr>
      <vt:lpstr>Design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to Mars Mission</dc:title>
  <dc:creator>Lauren Phipps</dc:creator>
  <cp:lastModifiedBy>Lisa Vernal</cp:lastModifiedBy>
  <cp:revision>11</cp:revision>
  <dcterms:created xsi:type="dcterms:W3CDTF">2017-05-05T14:50:35Z</dcterms:created>
  <dcterms:modified xsi:type="dcterms:W3CDTF">2018-04-16T21:24:41Z</dcterms:modified>
</cp:coreProperties>
</file>